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98" r:id="rId4"/>
    <p:sldId id="280" r:id="rId5"/>
    <p:sldId id="281" r:id="rId6"/>
    <p:sldId id="299" r:id="rId7"/>
    <p:sldId id="295" r:id="rId8"/>
    <p:sldId id="296" r:id="rId9"/>
    <p:sldId id="282" r:id="rId10"/>
    <p:sldId id="297" r:id="rId11"/>
    <p:sldId id="283" r:id="rId12"/>
    <p:sldId id="284" r:id="rId13"/>
    <p:sldId id="289" r:id="rId14"/>
    <p:sldId id="290" r:id="rId15"/>
    <p:sldId id="291" r:id="rId16"/>
    <p:sldId id="292" r:id="rId17"/>
    <p:sldId id="293" r:id="rId18"/>
    <p:sldId id="285" r:id="rId19"/>
    <p:sldId id="286" r:id="rId20"/>
    <p:sldId id="287" r:id="rId21"/>
    <p:sldId id="288" r:id="rId22"/>
    <p:sldId id="259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27-8-2019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899592" y="908720"/>
            <a:ext cx="7560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/>
              <a:t>LG41 IBS1.1 Veiligheid</a:t>
            </a:r>
          </a:p>
          <a:p>
            <a:r>
              <a:rPr lang="nl-NL" sz="4000" dirty="0" smtClean="0"/>
              <a:t>Onderdeel tarief berekenen – les 1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1054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050" y="1195387"/>
            <a:ext cx="6819900" cy="446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19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 tarief vraag je aan de klant?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Kostprijs</a:t>
            </a:r>
          </a:p>
          <a:p>
            <a:r>
              <a:rPr lang="nl-NL" dirty="0" smtClean="0"/>
              <a:t>Concurrentie</a:t>
            </a:r>
          </a:p>
          <a:p>
            <a:r>
              <a:rPr lang="nl-NL" dirty="0" smtClean="0"/>
              <a:t>Hoeveelheid werk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Grote verschillen tussen regio’s</a:t>
            </a:r>
          </a:p>
          <a:p>
            <a:r>
              <a:rPr lang="nl-NL" dirty="0" smtClean="0"/>
              <a:t>Verschillen tussen bedrijven</a:t>
            </a:r>
          </a:p>
          <a:p>
            <a:r>
              <a:rPr lang="nl-NL" dirty="0" smtClean="0"/>
              <a:t>Zelfs verschillen tussen klanten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80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Tarief en veiligheid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Sommige zaken komen direct terug in het berekenen van het tarief.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Hoe kan het fout gaan?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4824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Materiaal</a:t>
            </a:r>
          </a:p>
          <a:p>
            <a:pPr lvl="1"/>
            <a:r>
              <a:rPr lang="nl-NL" dirty="0" smtClean="0"/>
              <a:t>Eigen</a:t>
            </a:r>
          </a:p>
          <a:p>
            <a:pPr lvl="1"/>
            <a:r>
              <a:rPr lang="nl-NL" dirty="0" smtClean="0"/>
              <a:t>Derden</a:t>
            </a:r>
          </a:p>
          <a:p>
            <a:r>
              <a:rPr lang="nl-NL" dirty="0" smtClean="0"/>
              <a:t>Gebouwen</a:t>
            </a:r>
          </a:p>
          <a:p>
            <a:pPr lvl="1"/>
            <a:r>
              <a:rPr lang="nl-NL" dirty="0" smtClean="0"/>
              <a:t>Eigen</a:t>
            </a:r>
          </a:p>
          <a:p>
            <a:pPr lvl="1"/>
            <a:r>
              <a:rPr lang="nl-NL" dirty="0" smtClean="0"/>
              <a:t>Derden</a:t>
            </a:r>
          </a:p>
          <a:p>
            <a:r>
              <a:rPr lang="nl-NL" dirty="0" smtClean="0"/>
              <a:t>Personen </a:t>
            </a:r>
          </a:p>
          <a:p>
            <a:pPr lvl="1"/>
            <a:r>
              <a:rPr lang="nl-NL" dirty="0" smtClean="0"/>
              <a:t>Eigen </a:t>
            </a:r>
          </a:p>
          <a:p>
            <a:pPr lvl="2"/>
            <a:r>
              <a:rPr lang="nl-NL" dirty="0" smtClean="0"/>
              <a:t>Fysiek</a:t>
            </a:r>
          </a:p>
          <a:p>
            <a:pPr lvl="2"/>
            <a:r>
              <a:rPr lang="nl-NL" dirty="0" smtClean="0"/>
              <a:t>Mentaal</a:t>
            </a:r>
          </a:p>
          <a:p>
            <a:pPr lvl="1"/>
            <a:r>
              <a:rPr lang="nl-NL" dirty="0" smtClean="0"/>
              <a:t>Anderen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1533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Schade is kosten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Te voorkomen = faalkosten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Herstellen</a:t>
            </a:r>
          </a:p>
          <a:p>
            <a:pPr>
              <a:buFontTx/>
              <a:buChar char="-"/>
            </a:pPr>
            <a:r>
              <a:rPr lang="nl-NL" dirty="0" smtClean="0"/>
              <a:t>Kosten materialen</a:t>
            </a:r>
          </a:p>
          <a:p>
            <a:pPr>
              <a:buFontTx/>
              <a:buChar char="-"/>
            </a:pPr>
            <a:r>
              <a:rPr lang="nl-NL" dirty="0" smtClean="0"/>
              <a:t>Kosten in tijd</a:t>
            </a:r>
          </a:p>
          <a:p>
            <a:pPr>
              <a:buFontTx/>
              <a:buChar char="-"/>
            </a:pPr>
            <a:r>
              <a:rPr lang="nl-NL" dirty="0" smtClean="0"/>
              <a:t>Verzekeren</a:t>
            </a:r>
          </a:p>
          <a:p>
            <a:pPr lvl="1">
              <a:buFontTx/>
              <a:buChar char="-"/>
            </a:pPr>
            <a:r>
              <a:rPr lang="nl-NL" dirty="0" smtClean="0"/>
              <a:t>Wat verzeker je?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460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Schade terugverdienen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Kwaliteit leveren</a:t>
            </a:r>
          </a:p>
          <a:p>
            <a:r>
              <a:rPr lang="nl-NL" dirty="0" smtClean="0"/>
              <a:t>Goede naam krijgen</a:t>
            </a:r>
          </a:p>
          <a:p>
            <a:r>
              <a:rPr lang="nl-NL" dirty="0" smtClean="0"/>
              <a:t>Klanten behouden</a:t>
            </a:r>
          </a:p>
          <a:p>
            <a:r>
              <a:rPr lang="nl-NL" dirty="0" smtClean="0"/>
              <a:t>Klanten zoeken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909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Schade voorkomen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Keuringen</a:t>
            </a:r>
          </a:p>
          <a:p>
            <a:pPr lvl="1"/>
            <a:r>
              <a:rPr lang="nl-NL" dirty="0" smtClean="0"/>
              <a:t>Machines</a:t>
            </a:r>
          </a:p>
          <a:p>
            <a:pPr lvl="1"/>
            <a:r>
              <a:rPr lang="nl-NL" dirty="0" smtClean="0"/>
              <a:t>Personeel</a:t>
            </a:r>
          </a:p>
          <a:p>
            <a:r>
              <a:rPr lang="nl-NL" dirty="0" smtClean="0"/>
              <a:t>Scholing</a:t>
            </a:r>
          </a:p>
          <a:p>
            <a:pPr lvl="1"/>
            <a:r>
              <a:rPr lang="nl-NL" dirty="0" smtClean="0"/>
              <a:t>Vast overleg</a:t>
            </a:r>
          </a:p>
          <a:p>
            <a:pPr lvl="1"/>
            <a:r>
              <a:rPr lang="nl-NL" dirty="0" smtClean="0"/>
              <a:t>Eenmalig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364672"/>
            <a:ext cx="2114351" cy="1931064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7536" y="2708920"/>
            <a:ext cx="3248025" cy="163830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1800" y="4830763"/>
            <a:ext cx="160020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92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weten we van de tarieven?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763688" y="1196752"/>
            <a:ext cx="3384376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Trekker 100kw</a:t>
            </a:r>
          </a:p>
          <a:p>
            <a:endParaRPr lang="nl-NL" dirty="0" smtClean="0"/>
          </a:p>
          <a:p>
            <a:r>
              <a:rPr lang="nl-NL" dirty="0" err="1" smtClean="0"/>
              <a:t>Rotorkopeg</a:t>
            </a:r>
            <a:r>
              <a:rPr lang="nl-NL" dirty="0"/>
              <a:t> </a:t>
            </a:r>
            <a:r>
              <a:rPr lang="nl-NL" dirty="0" smtClean="0"/>
              <a:t>3m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err="1" smtClean="0"/>
              <a:t>Trekker+Dumper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Prei Rooien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5940152" y="1196752"/>
            <a:ext cx="19442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€50 / uur</a:t>
            </a:r>
          </a:p>
          <a:p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€75 / uur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nl-NL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€60 / uur</a:t>
            </a:r>
          </a:p>
          <a:p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€1825 /ha</a:t>
            </a:r>
          </a:p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€75 / uur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16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kosten heeft een machine?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r>
              <a:rPr lang="nl-NL" dirty="0" smtClean="0"/>
              <a:t>Vaste en variabele kosten</a:t>
            </a:r>
          </a:p>
          <a:p>
            <a:endParaRPr lang="nl-NL" dirty="0"/>
          </a:p>
          <a:p>
            <a:r>
              <a:rPr lang="nl-NL" dirty="0" smtClean="0"/>
              <a:t>Kunnen we die onderverdeling maken?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933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gaan we vandaag doen?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Stukje </a:t>
            </a:r>
            <a:r>
              <a:rPr lang="nl-NL" dirty="0" err="1" smtClean="0"/>
              <a:t>coachles</a:t>
            </a:r>
            <a:r>
              <a:rPr lang="nl-NL" dirty="0" smtClean="0"/>
              <a:t>.</a:t>
            </a:r>
          </a:p>
          <a:p>
            <a:r>
              <a:rPr lang="nl-NL" dirty="0" smtClean="0"/>
              <a:t>Aanwezigheidsregistratie.</a:t>
            </a:r>
          </a:p>
          <a:p>
            <a:r>
              <a:rPr lang="nl-NL" dirty="0" smtClean="0"/>
              <a:t>Wie ben ik ook weer?</a:t>
            </a:r>
            <a:endParaRPr lang="nl-NL" dirty="0"/>
          </a:p>
          <a:p>
            <a:r>
              <a:rPr lang="nl-NL" dirty="0" smtClean="0"/>
              <a:t>Hoe was het gister?</a:t>
            </a:r>
          </a:p>
          <a:p>
            <a:r>
              <a:rPr lang="nl-NL" dirty="0" smtClean="0"/>
              <a:t>Hoe gaat jullie jaar eruit zien?</a:t>
            </a:r>
          </a:p>
          <a:p>
            <a:r>
              <a:rPr lang="nl-NL" dirty="0" smtClean="0"/>
              <a:t>Wat doen we zoal tijdens coachlessen?</a:t>
            </a:r>
          </a:p>
          <a:p>
            <a:r>
              <a:rPr lang="nl-NL" dirty="0" smtClean="0"/>
              <a:t>Ik vraag jullie iets in te vullen.</a:t>
            </a:r>
          </a:p>
          <a:p>
            <a:r>
              <a:rPr lang="nl-NL" dirty="0" smtClean="0"/>
              <a:t>Vanuit daar gaan we de eerste coachgesprekken voeren.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9910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Afschrijving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afschrijving?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357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635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Daarna tariefberekening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Regels</a:t>
            </a:r>
          </a:p>
          <a:p>
            <a:r>
              <a:rPr lang="nl-NL" dirty="0"/>
              <a:t>Hoe wordt er getoetst</a:t>
            </a:r>
          </a:p>
          <a:p>
            <a:r>
              <a:rPr lang="nl-NL" dirty="0"/>
              <a:t>Wikiwijs</a:t>
            </a:r>
          </a:p>
          <a:p>
            <a:endParaRPr lang="nl-NL" dirty="0"/>
          </a:p>
          <a:p>
            <a:r>
              <a:rPr lang="nl-NL" dirty="0"/>
              <a:t>We gaan beginnen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88576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Eerste les van jullie coach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 was het gister?</a:t>
            </a:r>
          </a:p>
          <a:p>
            <a:r>
              <a:rPr lang="nl-NL" dirty="0"/>
              <a:t>Hoe gaat jullie jaar eruit zien?</a:t>
            </a:r>
          </a:p>
          <a:p>
            <a:r>
              <a:rPr lang="nl-NL" dirty="0"/>
              <a:t>Wat doen we zoal tijdens coachlessen?</a:t>
            </a:r>
          </a:p>
          <a:p>
            <a:r>
              <a:rPr lang="nl-NL" dirty="0"/>
              <a:t>Ik vraag jullie iets in te vullen.</a:t>
            </a:r>
          </a:p>
          <a:p>
            <a:r>
              <a:rPr lang="nl-NL" dirty="0"/>
              <a:t>Vanuit daar gaan we de eerste coachgesprekken voeren.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52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Regels?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is er logisch?</a:t>
            </a:r>
          </a:p>
          <a:p>
            <a:pPr lvl="1"/>
            <a:r>
              <a:rPr lang="nl-NL" dirty="0" smtClean="0"/>
              <a:t>Als coach</a:t>
            </a:r>
          </a:p>
          <a:p>
            <a:pPr lvl="1"/>
            <a:r>
              <a:rPr lang="nl-NL" dirty="0" smtClean="0"/>
              <a:t>Als docent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06672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81094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Toetsing IBS 1.1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krijgt van mij in de laatste les een individuele opdracht. </a:t>
            </a:r>
          </a:p>
          <a:p>
            <a:pPr lvl="1"/>
            <a:r>
              <a:rPr lang="nl-NL" dirty="0" smtClean="0"/>
              <a:t>Je moet ‘m maken</a:t>
            </a:r>
          </a:p>
          <a:p>
            <a:pPr lvl="1"/>
            <a:r>
              <a:rPr lang="nl-NL" dirty="0" smtClean="0"/>
              <a:t>Cijfer telt mee voor het portfolio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236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Wikiwijs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9551" y="1052736"/>
            <a:ext cx="8321057" cy="5040560"/>
          </a:xfrm>
          <a:prstGeom prst="rect">
            <a:avLst/>
          </a:prstGeom>
        </p:spPr>
      </p:pic>
      <p:sp>
        <p:nvSpPr>
          <p:cNvPr id="5" name="Ovaal 4"/>
          <p:cNvSpPr/>
          <p:nvPr/>
        </p:nvSpPr>
        <p:spPr>
          <a:xfrm>
            <a:off x="6732240" y="2852936"/>
            <a:ext cx="432048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2909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dit vak?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35696" y="1196752"/>
            <a:ext cx="6851104" cy="4929411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Vraag aan jullie:</a:t>
            </a:r>
          </a:p>
          <a:p>
            <a:pPr marL="0" indent="0">
              <a:buNone/>
            </a:pPr>
            <a:endParaRPr lang="nl-NL" dirty="0"/>
          </a:p>
          <a:p>
            <a:pPr>
              <a:buFontTx/>
              <a:buChar char="-"/>
            </a:pPr>
            <a:r>
              <a:rPr lang="nl-NL" dirty="0" smtClean="0"/>
              <a:t>Wat maakt een (loon)bedrijf succesvol?</a:t>
            </a:r>
          </a:p>
          <a:p>
            <a:pPr lvl="1">
              <a:buFontTx/>
              <a:buChar char="-"/>
            </a:pPr>
            <a:r>
              <a:rPr lang="nl-NL" dirty="0" smtClean="0"/>
              <a:t>Wat moet een bedrijf zeker wel hebben?</a:t>
            </a:r>
          </a:p>
          <a:p>
            <a:pPr lvl="1">
              <a:buFontTx/>
              <a:buChar char="-"/>
            </a:pPr>
            <a:r>
              <a:rPr lang="nl-NL" dirty="0" smtClean="0"/>
              <a:t>Wat moet een bedrijf zeker niet hebben?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87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352</Words>
  <Application>Microsoft Office PowerPoint</Application>
  <PresentationFormat>Diavoorstelling (4:3)</PresentationFormat>
  <Paragraphs>110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5" baseType="lpstr">
      <vt:lpstr>Arial</vt:lpstr>
      <vt:lpstr>Calibri</vt:lpstr>
      <vt:lpstr>Kantoorthema</vt:lpstr>
      <vt:lpstr>PowerPoint-presentatie</vt:lpstr>
      <vt:lpstr>Wat gaan we vandaag doen?</vt:lpstr>
      <vt:lpstr>Daarna tariefberekening</vt:lpstr>
      <vt:lpstr>Eerste les van jullie coach</vt:lpstr>
      <vt:lpstr>Regels?</vt:lpstr>
      <vt:lpstr>PowerPoint-presentatie</vt:lpstr>
      <vt:lpstr>Toetsing IBS 1.1</vt:lpstr>
      <vt:lpstr>Wikiwijs</vt:lpstr>
      <vt:lpstr>Waarom dit vak?</vt:lpstr>
      <vt:lpstr>PowerPoint-presentatie</vt:lpstr>
      <vt:lpstr>Welk tarief vraag je aan de klant?</vt:lpstr>
      <vt:lpstr>Welk tarief vraag je aan de klant?</vt:lpstr>
      <vt:lpstr>Tarief en veiligheid</vt:lpstr>
      <vt:lpstr>Schade</vt:lpstr>
      <vt:lpstr>Schade is kosten</vt:lpstr>
      <vt:lpstr>Schade terugverdienen</vt:lpstr>
      <vt:lpstr>Schade voorkomen</vt:lpstr>
      <vt:lpstr>Wat weten we van de tarieven?</vt:lpstr>
      <vt:lpstr>Welke kosten heeft een machine?</vt:lpstr>
      <vt:lpstr>Afschrijving</vt:lpstr>
      <vt:lpstr>Dat was ‘m!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27</cp:revision>
  <dcterms:created xsi:type="dcterms:W3CDTF">2013-11-15T15:05:42Z</dcterms:created>
  <dcterms:modified xsi:type="dcterms:W3CDTF">2019-08-27T20:18:59Z</dcterms:modified>
</cp:coreProperties>
</file>